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6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2CD3-BD49-49BE-9B24-34216A4A4BB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EC86-685F-498D-AC37-F1EF8CEE2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7" y="115358"/>
            <a:ext cx="7487786" cy="67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21" y="717021"/>
            <a:ext cx="10071379" cy="54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8" y="517525"/>
            <a:ext cx="10662712" cy="1468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964265"/>
            <a:ext cx="10530417" cy="111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3197750"/>
            <a:ext cx="10636252" cy="31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365125"/>
            <a:ext cx="852892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32" y="141817"/>
            <a:ext cx="5834063" cy="6316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5" y="230188"/>
            <a:ext cx="6219825" cy="94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5" y="1488363"/>
            <a:ext cx="6010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14325"/>
            <a:ext cx="54102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33" y="0"/>
            <a:ext cx="5306338" cy="6293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019706"/>
            <a:ext cx="62579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6" y="244475"/>
            <a:ext cx="6010275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3" y="762000"/>
            <a:ext cx="5465578" cy="5662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78" y="1303072"/>
            <a:ext cx="625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3" y="431974"/>
            <a:ext cx="6380558" cy="448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работают!</a:t>
            </a:r>
            <a:endParaRPr lang="ru-RU" dirty="0"/>
          </a:p>
        </p:txBody>
      </p:sp>
      <p:pic>
        <p:nvPicPr>
          <p:cNvPr id="1026" name="Picture 2" descr="Антенна из пивных банок (продолжение) | Сделай Сам www.sdelay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" y="1909234"/>
            <a:ext cx="2892425" cy="3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дельная антенна для цифрового ТВ из пивных банок — OffRoadRes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78" y="2302532"/>
            <a:ext cx="4525320" cy="25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ахты - Антенна из банок для приема эфирного цифрового тв DVB-T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50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4665" y="2391347"/>
            <a:ext cx="4218358" cy="23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4" y="229658"/>
            <a:ext cx="8939502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6237"/>
            <a:ext cx="7924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41" y="778933"/>
            <a:ext cx="9090835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2" y="374120"/>
            <a:ext cx="9489744" cy="59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83" y="639232"/>
            <a:ext cx="10186010" cy="58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28663"/>
            <a:ext cx="10536807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03" y="0"/>
            <a:ext cx="7934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6" y="369358"/>
            <a:ext cx="9352207" cy="58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работают!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С. Урлапов</dc:creator>
  <cp:lastModifiedBy>Даниил С. Урлапов</cp:lastModifiedBy>
  <cp:revision>5</cp:revision>
  <dcterms:created xsi:type="dcterms:W3CDTF">2020-05-27T02:56:43Z</dcterms:created>
  <dcterms:modified xsi:type="dcterms:W3CDTF">2020-05-27T06:44:38Z</dcterms:modified>
</cp:coreProperties>
</file>